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8D53D7-559C-4C67-A57F-591A566175D9}" v="12" dt="2020-07-03T13:44:05.6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4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ran Shah" userId="b854f99e6eaff4a1" providerId="LiveId" clId="{E28D53D7-559C-4C67-A57F-591A566175D9}"/>
    <pc:docChg chg="undo custSel modSld">
      <pc:chgData name="Kiran Shah" userId="b854f99e6eaff4a1" providerId="LiveId" clId="{E28D53D7-559C-4C67-A57F-591A566175D9}" dt="2020-07-03T13:44:48.224" v="196" actId="1076"/>
      <pc:docMkLst>
        <pc:docMk/>
      </pc:docMkLst>
      <pc:sldChg chg="addSp delSp modSp mod">
        <pc:chgData name="Kiran Shah" userId="b854f99e6eaff4a1" providerId="LiveId" clId="{E28D53D7-559C-4C67-A57F-591A566175D9}" dt="2020-07-03T13:44:48.224" v="196" actId="1076"/>
        <pc:sldMkLst>
          <pc:docMk/>
          <pc:sldMk cId="4211005138" sldId="257"/>
        </pc:sldMkLst>
        <pc:spChg chg="add del mod">
          <ac:chgData name="Kiran Shah" userId="b854f99e6eaff4a1" providerId="LiveId" clId="{E28D53D7-559C-4C67-A57F-591A566175D9}" dt="2020-06-22T14:35:59.531" v="178"/>
          <ac:spMkLst>
            <pc:docMk/>
            <pc:sldMk cId="4211005138" sldId="257"/>
            <ac:spMk id="2" creationId="{2DE15869-A12E-4405-BC31-72B95B8F5E14}"/>
          </ac:spMkLst>
        </pc:spChg>
        <pc:spChg chg="mod">
          <ac:chgData name="Kiran Shah" userId="b854f99e6eaff4a1" providerId="LiveId" clId="{E28D53D7-559C-4C67-A57F-591A566175D9}" dt="2020-06-22T14:36:21.890" v="181" actId="1076"/>
          <ac:spMkLst>
            <pc:docMk/>
            <pc:sldMk cId="4211005138" sldId="257"/>
            <ac:spMk id="4" creationId="{25CD5914-9F35-45EB-AF51-98BDA5179802}"/>
          </ac:spMkLst>
        </pc:spChg>
        <pc:picChg chg="del mod">
          <ac:chgData name="Kiran Shah" userId="b854f99e6eaff4a1" providerId="LiveId" clId="{E28D53D7-559C-4C67-A57F-591A566175D9}" dt="2020-07-03T12:17:57.035" v="182" actId="478"/>
          <ac:picMkLst>
            <pc:docMk/>
            <pc:sldMk cId="4211005138" sldId="257"/>
            <ac:picMk id="3" creationId="{2E3324CD-152E-4055-AD31-6FC110AB50D3}"/>
          </ac:picMkLst>
        </pc:picChg>
        <pc:picChg chg="add mod ord modCrop">
          <ac:chgData name="Kiran Shah" userId="b854f99e6eaff4a1" providerId="LiveId" clId="{E28D53D7-559C-4C67-A57F-591A566175D9}" dt="2020-07-03T13:44:48.224" v="196" actId="1076"/>
          <ac:picMkLst>
            <pc:docMk/>
            <pc:sldMk cId="4211005138" sldId="257"/>
            <ac:picMk id="3" creationId="{A689E213-06EF-4C0A-8418-4B0235EE1591}"/>
          </ac:picMkLst>
        </pc:picChg>
        <pc:picChg chg="add del mod ord modCrop">
          <ac:chgData name="Kiran Shah" userId="b854f99e6eaff4a1" providerId="LiveId" clId="{E28D53D7-559C-4C67-A57F-591A566175D9}" dt="2020-07-03T13:44:02.673" v="188" actId="478"/>
          <ac:picMkLst>
            <pc:docMk/>
            <pc:sldMk cId="4211005138" sldId="257"/>
            <ac:picMk id="5" creationId="{B5EA979B-4C56-4F1B-AB04-CC86BB88E355}"/>
          </ac:picMkLst>
        </pc:picChg>
      </pc:sldChg>
    </pc:docChg>
  </pc:docChgLst>
  <pc:docChgLst>
    <pc:chgData name="Kiran Shah" userId="b854f99e6eaff4a1" providerId="LiveId" clId="{06096A45-A757-4635-A8DC-DB20395D6CD6}"/>
    <pc:docChg chg="undo custSel addSld modSld">
      <pc:chgData name="Kiran Shah" userId="b854f99e6eaff4a1" providerId="LiveId" clId="{06096A45-A757-4635-A8DC-DB20395D6CD6}" dt="2020-06-05T09:59:40.640" v="147" actId="732"/>
      <pc:docMkLst>
        <pc:docMk/>
      </pc:docMkLst>
      <pc:sldChg chg="addSp delSp modSp new mod">
        <pc:chgData name="Kiran Shah" userId="b854f99e6eaff4a1" providerId="LiveId" clId="{06096A45-A757-4635-A8DC-DB20395D6CD6}" dt="2020-06-03T20:44:27.696" v="121" actId="1582"/>
        <pc:sldMkLst>
          <pc:docMk/>
          <pc:sldMk cId="1345246486" sldId="258"/>
        </pc:sldMkLst>
        <pc:spChg chg="add mod">
          <ac:chgData name="Kiran Shah" userId="b854f99e6eaff4a1" providerId="LiveId" clId="{06096A45-A757-4635-A8DC-DB20395D6CD6}" dt="2020-06-03T20:43:26.524" v="105" actId="1076"/>
          <ac:spMkLst>
            <pc:docMk/>
            <pc:sldMk cId="1345246486" sldId="258"/>
            <ac:spMk id="6" creationId="{5855CA52-FAAA-4ACD-AAA6-878D1FE1CD8B}"/>
          </ac:spMkLst>
        </pc:spChg>
        <pc:spChg chg="add mod">
          <ac:chgData name="Kiran Shah" userId="b854f99e6eaff4a1" providerId="LiveId" clId="{06096A45-A757-4635-A8DC-DB20395D6CD6}" dt="2020-06-03T20:43:32.840" v="110" actId="20577"/>
          <ac:spMkLst>
            <pc:docMk/>
            <pc:sldMk cId="1345246486" sldId="258"/>
            <ac:spMk id="7" creationId="{2AFB2C08-5830-4892-A5D2-076264D779C3}"/>
          </ac:spMkLst>
        </pc:spChg>
        <pc:spChg chg="add del">
          <ac:chgData name="Kiran Shah" userId="b854f99e6eaff4a1" providerId="LiveId" clId="{06096A45-A757-4635-A8DC-DB20395D6CD6}" dt="2020-06-03T20:44:19.383" v="120" actId="11529"/>
          <ac:spMkLst>
            <pc:docMk/>
            <pc:sldMk cId="1345246486" sldId="258"/>
            <ac:spMk id="12" creationId="{71DDF8B8-2A3E-4041-B7BD-D4605DA11497}"/>
          </ac:spMkLst>
        </pc:spChg>
        <pc:picChg chg="add mod modCrop">
          <ac:chgData name="Kiran Shah" userId="b854f99e6eaff4a1" providerId="LiveId" clId="{06096A45-A757-4635-A8DC-DB20395D6CD6}" dt="2020-06-03T20:39:48.887" v="89" actId="732"/>
          <ac:picMkLst>
            <pc:docMk/>
            <pc:sldMk cId="1345246486" sldId="258"/>
            <ac:picMk id="3" creationId="{68D1E858-48CE-4E7A-9006-14BEC4E5B022}"/>
          </ac:picMkLst>
        </pc:picChg>
        <pc:picChg chg="add mod modCrop">
          <ac:chgData name="Kiran Shah" userId="b854f99e6eaff4a1" providerId="LiveId" clId="{06096A45-A757-4635-A8DC-DB20395D6CD6}" dt="2020-06-03T20:42:38.340" v="101" actId="1076"/>
          <ac:picMkLst>
            <pc:docMk/>
            <pc:sldMk cId="1345246486" sldId="258"/>
            <ac:picMk id="5" creationId="{1105D68D-9BE1-4DD5-B281-8310B9A33995}"/>
          </ac:picMkLst>
        </pc:picChg>
        <pc:cxnChg chg="add mod">
          <ac:chgData name="Kiran Shah" userId="b854f99e6eaff4a1" providerId="LiveId" clId="{06096A45-A757-4635-A8DC-DB20395D6CD6}" dt="2020-06-03T20:44:27.696" v="121" actId="1582"/>
          <ac:cxnSpMkLst>
            <pc:docMk/>
            <pc:sldMk cId="1345246486" sldId="258"/>
            <ac:cxnSpMk id="9" creationId="{9C5036FE-10D2-4825-B5E1-4B8302D193D7}"/>
          </ac:cxnSpMkLst>
        </pc:cxnChg>
      </pc:sldChg>
      <pc:sldChg chg="addSp delSp modSp new mod">
        <pc:chgData name="Kiran Shah" userId="b854f99e6eaff4a1" providerId="LiveId" clId="{06096A45-A757-4635-A8DC-DB20395D6CD6}" dt="2020-06-05T09:59:40.640" v="147" actId="732"/>
        <pc:sldMkLst>
          <pc:docMk/>
          <pc:sldMk cId="2771117333" sldId="259"/>
        </pc:sldMkLst>
        <pc:spChg chg="add del mod">
          <ac:chgData name="Kiran Shah" userId="b854f99e6eaff4a1" providerId="LiveId" clId="{06096A45-A757-4635-A8DC-DB20395D6CD6}" dt="2020-06-05T09:56:52.078" v="124"/>
          <ac:spMkLst>
            <pc:docMk/>
            <pc:sldMk cId="2771117333" sldId="259"/>
            <ac:spMk id="2" creationId="{0FF1529F-396A-46DF-82AF-1FA01804E995}"/>
          </ac:spMkLst>
        </pc:spChg>
        <pc:spChg chg="add del mod">
          <ac:chgData name="Kiran Shah" userId="b854f99e6eaff4a1" providerId="LiveId" clId="{06096A45-A757-4635-A8DC-DB20395D6CD6}" dt="2020-06-05T09:56:52.078" v="124"/>
          <ac:spMkLst>
            <pc:docMk/>
            <pc:sldMk cId="2771117333" sldId="259"/>
            <ac:spMk id="3" creationId="{263E1C7F-E10C-4CFF-BB62-45CB0C027D71}"/>
          </ac:spMkLst>
        </pc:spChg>
        <pc:spChg chg="add mod">
          <ac:chgData name="Kiran Shah" userId="b854f99e6eaff4a1" providerId="LiveId" clId="{06096A45-A757-4635-A8DC-DB20395D6CD6}" dt="2020-06-05T09:57:12.976" v="129"/>
          <ac:spMkLst>
            <pc:docMk/>
            <pc:sldMk cId="2771117333" sldId="259"/>
            <ac:spMk id="7" creationId="{7E4E4A85-C146-4A2F-9026-E51A69828CBA}"/>
          </ac:spMkLst>
        </pc:spChg>
        <pc:spChg chg="add mod">
          <ac:chgData name="Kiran Shah" userId="b854f99e6eaff4a1" providerId="LiveId" clId="{06096A45-A757-4635-A8DC-DB20395D6CD6}" dt="2020-06-05T09:57:12.976" v="129"/>
          <ac:spMkLst>
            <pc:docMk/>
            <pc:sldMk cId="2771117333" sldId="259"/>
            <ac:spMk id="8" creationId="{3FFAC52E-08E4-4A92-8914-19F3D7BD10D8}"/>
          </ac:spMkLst>
        </pc:spChg>
        <pc:picChg chg="add mod ord modCrop">
          <ac:chgData name="Kiran Shah" userId="b854f99e6eaff4a1" providerId="LiveId" clId="{06096A45-A757-4635-A8DC-DB20395D6CD6}" dt="2020-06-05T09:59:40.640" v="147" actId="732"/>
          <ac:picMkLst>
            <pc:docMk/>
            <pc:sldMk cId="2771117333" sldId="259"/>
            <ac:picMk id="6" creationId="{6A05B6DF-457D-4EB5-848A-5C3984361E26}"/>
          </ac:picMkLst>
        </pc:picChg>
        <pc:picChg chg="add mod ord modCrop">
          <ac:chgData name="Kiran Shah" userId="b854f99e6eaff4a1" providerId="LiveId" clId="{06096A45-A757-4635-A8DC-DB20395D6CD6}" dt="2020-06-05T09:58:38.623" v="143" actId="167"/>
          <ac:picMkLst>
            <pc:docMk/>
            <pc:sldMk cId="2771117333" sldId="259"/>
            <ac:picMk id="11" creationId="{A68AAD37-568F-4ECF-A4B7-2A91692949B7}"/>
          </ac:picMkLst>
        </pc:picChg>
        <pc:cxnChg chg="add del mod">
          <ac:chgData name="Kiran Shah" userId="b854f99e6eaff4a1" providerId="LiveId" clId="{06096A45-A757-4635-A8DC-DB20395D6CD6}" dt="2020-06-05T09:56:52.078" v="124"/>
          <ac:cxnSpMkLst>
            <pc:docMk/>
            <pc:sldMk cId="2771117333" sldId="259"/>
            <ac:cxnSpMk id="4" creationId="{96D6B38B-D92C-49D8-8A13-DC3D6AEE37CB}"/>
          </ac:cxnSpMkLst>
        </pc:cxnChg>
        <pc:cxnChg chg="add mod">
          <ac:chgData name="Kiran Shah" userId="b854f99e6eaff4a1" providerId="LiveId" clId="{06096A45-A757-4635-A8DC-DB20395D6CD6}" dt="2020-06-05T09:57:12.976" v="129"/>
          <ac:cxnSpMkLst>
            <pc:docMk/>
            <pc:sldMk cId="2771117333" sldId="259"/>
            <ac:cxnSpMk id="9" creationId="{E5FE30DE-C1D1-4FE5-9BDE-451763BA47AF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BCAA-722E-4D72-B5F1-35B049892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C339E-CB0B-4466-9CE5-6A4FD451E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114F4-EABD-429E-8527-B479C797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124F4-8DBA-43B4-B869-1952BDDFE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7D296-5F1F-407D-8BEA-25B26D212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39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9A99-E222-4BFD-A1B6-AB5B2B0C8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1509D-CC57-4F66-B317-C02CE5298E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C986C-AC56-4C0B-A42A-54F671C8A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F5B2D-4884-4450-836B-1B742778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984AA-C0A7-45C4-95B8-5A21C275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013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D54C5-0A0B-4D58-BC25-9EF0B65FB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AD29A-9D35-412F-A110-9E02FA0D2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C8C5-39EA-4D80-AECB-054D0F95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C333F-5B61-4558-9B89-EA77953B7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185B0-260F-4652-B32E-3024BC1CB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00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057A-0BCE-400D-B63A-6DE7D150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7C1ED-C2C5-4A32-A377-61508ED5B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9F231-1F88-40F1-99D6-3F871FC2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F77DA-0EDA-42AC-B56A-3E619C7F3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596C-1E1F-4A1C-8062-89131DEC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378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770A-B22E-4683-B172-F1CD92167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75DE5-0DB0-4D3B-8714-F7A4C98EE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7E495-2EDF-4EC5-899C-126BEDCD1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81607-1E66-4993-9BFF-3EB59FC3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26AB-70CC-4209-A983-AF2FB7A7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63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B81B4-5CEB-44A1-8B42-28B3E1728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2EEA6-D0D1-4C7D-B28D-FC133579E0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972A3-5B05-473A-9C2C-8AB3D16B3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5B65A-AE42-433E-ADF5-D855BC512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D998D-B955-445A-BDE4-48BE5044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DCDE3-DCB4-4CCA-B079-949F632EA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95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973A2-B1A9-4EFE-9CB0-B4324E7E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64E5C-3756-46A9-ABC9-A0855C129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6B66E-CA37-4A4D-B12B-2622CA6C1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781AA-8D46-44AB-B328-2DF5C5CD7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97993-1826-4A9E-BD54-CB02FF7485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657757-F02D-4D5E-B8E6-C5C17EDEF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5515F5-32DA-4E97-B3CF-08A00A656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2E324E-9C74-4308-8085-4E6F83F1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0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4E497-2C20-41F0-8EF4-0AF3241E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32579-6A8F-436F-8EAA-48181085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30855-B9D7-44B9-883E-D3D724C88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ECA5E-12C4-4C2B-B99F-3B9D76D3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51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FE6BE-F04A-4180-B83B-F64DDB623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D2310-639E-4528-B462-940CA09C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27EA8-F3F2-4233-BA93-EDF320D7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35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12878-11AC-459D-B6C0-28157B465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BDCF-40BD-4ABA-B412-77B0D0A1E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0E441-9080-4723-87CB-5F2837FD2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5D07D-BCCF-41D2-89D4-F8EDB0BF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A77F4-197D-4868-96B6-F3265C549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F4C3C-809C-46D6-B7F3-6BC9112F2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05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EA95C-39B3-4A0F-8129-A2931D94D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C691CB-1E7D-4888-B10E-029E5A432A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DBF8A-E712-4EB2-88E5-2CBCA751C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8146F-6829-4828-925A-63609FB6E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FE468-1C42-4191-A8A4-7A7B6175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8B915-1E3B-44B8-A063-B5F5C905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13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A65E77-5ED6-46BF-A356-6F906892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DAE9D-9BC8-4CD5-88CA-9EBFC1246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79A79-C151-41EA-9EA5-40B0B6DA2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3E38C-D043-4BEC-9946-3883A2671840}" type="datetimeFigureOut">
              <a:rPr lang="en-GB" smtClean="0"/>
              <a:t>03/07/2020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EA57-A947-411F-B2B3-526C45A2AE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4D624-3B4C-48EA-B8BD-31555AEDB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58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89E213-06EF-4C0A-8418-4B0235EE15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4" t="2819" r="16254" b="2764"/>
          <a:stretch/>
        </p:blipFill>
        <p:spPr>
          <a:xfrm>
            <a:off x="2174083" y="0"/>
            <a:ext cx="784383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CD5914-9F35-45EB-AF51-98BDA5179802}"/>
              </a:ext>
            </a:extLst>
          </p:cNvPr>
          <p:cNvSpPr txBox="1"/>
          <p:nvPr/>
        </p:nvSpPr>
        <p:spPr>
          <a:xfrm>
            <a:off x="2385593" y="2822123"/>
            <a:ext cx="741337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GB" sz="5400" dirty="0">
                <a:solidFill>
                  <a:prstClr val="white"/>
                </a:solidFill>
                <a:latin typeface="Bahnschrift" panose="020B0502040204020203" pitchFamily="34" charset="0"/>
              </a:rPr>
              <a:t>Little Improvements</a:t>
            </a:r>
            <a:endParaRPr lang="en-GB" sz="15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15000" dirty="0">
                <a:solidFill>
                  <a:schemeClr val="bg1"/>
                </a:solidFill>
                <a:latin typeface="Bahnschrift" panose="020B0502040204020203" pitchFamily="34" charset="0"/>
              </a:rPr>
              <a:t>Variated</a:t>
            </a:r>
          </a:p>
        </p:txBody>
      </p:sp>
    </p:spTree>
    <p:extLst>
      <p:ext uri="{BB962C8B-B14F-4D97-AF65-F5344CB8AC3E}">
        <p14:creationId xmlns:p14="http://schemas.microsoft.com/office/powerpoint/2010/main" val="4211005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oor, indoor, table, chair&#10;&#10;Description automatically generated">
            <a:extLst>
              <a:ext uri="{FF2B5EF4-FFF2-40B4-BE49-F238E27FC236}">
                <a16:creationId xmlns:a16="http://schemas.microsoft.com/office/drawing/2014/main" id="{68D1E858-48CE-4E7A-9006-14BEC4E5B0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21"/>
          <a:stretch/>
        </p:blipFill>
        <p:spPr>
          <a:xfrm>
            <a:off x="4085480" y="0"/>
            <a:ext cx="8106520" cy="6858000"/>
          </a:xfrm>
          <a:prstGeom prst="rect">
            <a:avLst/>
          </a:prstGeom>
        </p:spPr>
      </p:pic>
      <p:pic>
        <p:nvPicPr>
          <p:cNvPr id="5" name="Picture 4" descr="A picture containing floor, indoor, table, chair&#10;&#10;Description automatically generated">
            <a:extLst>
              <a:ext uri="{FF2B5EF4-FFF2-40B4-BE49-F238E27FC236}">
                <a16:creationId xmlns:a16="http://schemas.microsoft.com/office/drawing/2014/main" id="{1105D68D-9BE1-4DD5-B281-8310B9A339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8" r="28117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55CA52-FAAA-4ACD-AAA6-878D1FE1CD8B}"/>
              </a:ext>
            </a:extLst>
          </p:cNvPr>
          <p:cNvSpPr txBox="1"/>
          <p:nvPr/>
        </p:nvSpPr>
        <p:spPr>
          <a:xfrm>
            <a:off x="1" y="5716695"/>
            <a:ext cx="6095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Vanilla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B2C08-5830-4892-A5D2-076264D779C3}"/>
              </a:ext>
            </a:extLst>
          </p:cNvPr>
          <p:cNvSpPr txBox="1"/>
          <p:nvPr/>
        </p:nvSpPr>
        <p:spPr>
          <a:xfrm>
            <a:off x="6096001" y="5408919"/>
            <a:ext cx="609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With Little Improvements: Variated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5036FE-10D2-4825-B5E1-4B8302D193D7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24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yellow, beach, white, laying&#10;&#10;Description automatically generated">
            <a:extLst>
              <a:ext uri="{FF2B5EF4-FFF2-40B4-BE49-F238E27FC236}">
                <a16:creationId xmlns:a16="http://schemas.microsoft.com/office/drawing/2014/main" id="{6A05B6DF-457D-4EB5-848A-5C3984361E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35" r="-6234"/>
          <a:stretch/>
        </p:blipFill>
        <p:spPr>
          <a:xfrm>
            <a:off x="0" y="0"/>
            <a:ext cx="8690516" cy="6858000"/>
          </a:xfrm>
          <a:prstGeom prst="rect">
            <a:avLst/>
          </a:prstGeom>
        </p:spPr>
      </p:pic>
      <p:pic>
        <p:nvPicPr>
          <p:cNvPr id="11" name="Picture 10" descr="A picture containing beach, yellow, white, standing&#10;&#10;Description automatically generated">
            <a:extLst>
              <a:ext uri="{FF2B5EF4-FFF2-40B4-BE49-F238E27FC236}">
                <a16:creationId xmlns:a16="http://schemas.microsoft.com/office/drawing/2014/main" id="{A68AAD37-568F-4ECF-A4B7-2A916929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6" r="28658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4E4A85-C146-4A2F-9026-E51A69828CBA}"/>
              </a:ext>
            </a:extLst>
          </p:cNvPr>
          <p:cNvSpPr txBox="1"/>
          <p:nvPr/>
        </p:nvSpPr>
        <p:spPr>
          <a:xfrm>
            <a:off x="1" y="5716695"/>
            <a:ext cx="6095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Vanilla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AC52E-08E4-4A92-8914-19F3D7BD10D8}"/>
              </a:ext>
            </a:extLst>
          </p:cNvPr>
          <p:cNvSpPr txBox="1"/>
          <p:nvPr/>
        </p:nvSpPr>
        <p:spPr>
          <a:xfrm>
            <a:off x="6096001" y="5408919"/>
            <a:ext cx="609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With Little Improvements: Variated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FE30DE-C1D1-4FE5-9BDE-451763BA47AF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117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Shah</dc:creator>
  <cp:lastModifiedBy>Kiran Shah</cp:lastModifiedBy>
  <cp:revision>3</cp:revision>
  <dcterms:created xsi:type="dcterms:W3CDTF">2020-04-08T16:39:08Z</dcterms:created>
  <dcterms:modified xsi:type="dcterms:W3CDTF">2020-07-03T13:45:05Z</dcterms:modified>
</cp:coreProperties>
</file>

<file path=docProps/thumbnail.jpeg>
</file>